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  <p:sldId id="276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67"/>
    <a:srgbClr val="FFC000"/>
    <a:srgbClr val="9563AA"/>
    <a:srgbClr val="13B794"/>
    <a:srgbClr val="9EC979"/>
    <a:srgbClr val="F4944A"/>
    <a:srgbClr val="FF7C80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Questions de lecture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</a:t>
            </a:r>
            <a:r>
              <a:rPr lang="fr-FR" sz="4400" dirty="0">
                <a:solidFill>
                  <a:srgbClr val="002060"/>
                </a:solidFill>
              </a:rPr>
              <a:t>Questions</a:t>
            </a:r>
            <a:r>
              <a:rPr lang="fr-FR" sz="4400" dirty="0"/>
              <a:t> -Semaine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8A11979-F3F4-6DF4-924F-BAAB0425CC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Le début de l’histoire se passe le matin.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Vrai</a:t>
            </a:r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Faux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</a:t>
            </a:r>
            <a:r>
              <a:rPr lang="fr-FR" sz="4400" dirty="0"/>
              <a:t>Comment le sais-tu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Le personnage a peur.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Vrai</a:t>
            </a:r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Faux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 </a:t>
            </a:r>
            <a:r>
              <a:rPr lang="fr-FR" sz="4400" dirty="0"/>
              <a:t>Comment le sais-tu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28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L’intrus est le cousin de Geronimo.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Vrai</a:t>
            </a:r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Faux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 </a:t>
            </a:r>
            <a:r>
              <a:rPr lang="fr-FR" sz="4400" dirty="0"/>
              <a:t>Comment le sais-tu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96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174664-306D-4E3B-87A6-446B2889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0400" y="-2112"/>
            <a:ext cx="9423400" cy="1325563"/>
          </a:xfrm>
        </p:spPr>
        <p:txBody>
          <a:bodyPr>
            <a:normAutofit/>
          </a:bodyPr>
          <a:lstStyle/>
          <a:p>
            <a:r>
              <a:rPr lang="fr-FR" sz="4000" b="1" dirty="0">
                <a:solidFill>
                  <a:srgbClr val="7030A0"/>
                </a:solidFill>
              </a:rPr>
              <a:t>Traquenard est une personne sans-gêne.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361A36-1C11-4B55-8BFB-0A22B18B3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Vrai</a:t>
            </a:r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 </a:t>
            </a:r>
            <a:r>
              <a:rPr lang="fr-FR" sz="4400" dirty="0"/>
              <a:t>Faux</a:t>
            </a:r>
          </a:p>
          <a:p>
            <a:pPr marL="0" indent="0">
              <a:buNone/>
            </a:pPr>
            <a:endParaRPr lang="fr-FR" sz="4400" dirty="0"/>
          </a:p>
          <a:p>
            <a:pPr marL="0" indent="0">
              <a:buNone/>
            </a:pPr>
            <a:r>
              <a:rPr lang="fr-FR" sz="4400" dirty="0">
                <a:sym typeface="Wingdings" panose="05000000000000000000" pitchFamily="2" charset="2"/>
              </a:rPr>
              <a:t> </a:t>
            </a:r>
            <a:r>
              <a:rPr lang="fr-FR" sz="4400" dirty="0"/>
              <a:t>Comment le sais-tu ?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340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81</Words>
  <Application>Microsoft Office PowerPoint</Application>
  <PresentationFormat>Grand écran</PresentationFormat>
  <Paragraphs>27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Questions de lecture</vt:lpstr>
      <vt:lpstr>Le début de l’histoire se passe le matin. </vt:lpstr>
      <vt:lpstr>Le personnage a peur. </vt:lpstr>
      <vt:lpstr>L’intrus est le cousin de Geronimo. </vt:lpstr>
      <vt:lpstr>Traquenard est une personne sans-gêne.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25</cp:revision>
  <dcterms:created xsi:type="dcterms:W3CDTF">2021-07-17T07:25:24Z</dcterms:created>
  <dcterms:modified xsi:type="dcterms:W3CDTF">2022-09-07T22:41:19Z</dcterms:modified>
</cp:coreProperties>
</file>